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54"/>
  </p:notesMasterIdLst>
  <p:sldIdLst>
    <p:sldId id="256" r:id="rId2"/>
    <p:sldId id="257" r:id="rId3"/>
    <p:sldId id="272" r:id="rId4"/>
    <p:sldId id="258" r:id="rId5"/>
    <p:sldId id="276" r:id="rId6"/>
    <p:sldId id="277" r:id="rId7"/>
    <p:sldId id="280" r:id="rId8"/>
    <p:sldId id="275" r:id="rId9"/>
    <p:sldId id="274" r:id="rId10"/>
    <p:sldId id="279" r:id="rId11"/>
    <p:sldId id="284" r:id="rId12"/>
    <p:sldId id="285" r:id="rId13"/>
    <p:sldId id="286" r:id="rId14"/>
    <p:sldId id="282" r:id="rId15"/>
    <p:sldId id="263" r:id="rId16"/>
    <p:sldId id="278" r:id="rId17"/>
    <p:sldId id="273" r:id="rId18"/>
    <p:sldId id="288" r:id="rId19"/>
    <p:sldId id="290" r:id="rId20"/>
    <p:sldId id="289" r:id="rId21"/>
    <p:sldId id="291" r:id="rId22"/>
    <p:sldId id="292" r:id="rId23"/>
    <p:sldId id="293" r:id="rId24"/>
    <p:sldId id="294" r:id="rId25"/>
    <p:sldId id="297" r:id="rId26"/>
    <p:sldId id="295" r:id="rId27"/>
    <p:sldId id="309" r:id="rId28"/>
    <p:sldId id="265" r:id="rId29"/>
    <p:sldId id="281" r:id="rId30"/>
    <p:sldId id="308" r:id="rId31"/>
    <p:sldId id="307" r:id="rId32"/>
    <p:sldId id="301" r:id="rId33"/>
    <p:sldId id="302" r:id="rId34"/>
    <p:sldId id="259" r:id="rId35"/>
    <p:sldId id="300" r:id="rId36"/>
    <p:sldId id="303" r:id="rId37"/>
    <p:sldId id="304" r:id="rId38"/>
    <p:sldId id="313" r:id="rId39"/>
    <p:sldId id="314" r:id="rId40"/>
    <p:sldId id="315" r:id="rId41"/>
    <p:sldId id="317" r:id="rId42"/>
    <p:sldId id="320" r:id="rId43"/>
    <p:sldId id="310" r:id="rId44"/>
    <p:sldId id="316" r:id="rId45"/>
    <p:sldId id="298" r:id="rId46"/>
    <p:sldId id="299" r:id="rId47"/>
    <p:sldId id="305" r:id="rId48"/>
    <p:sldId id="311" r:id="rId49"/>
    <p:sldId id="312" r:id="rId50"/>
    <p:sldId id="318" r:id="rId51"/>
    <p:sldId id="319" r:id="rId52"/>
    <p:sldId id="26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2137" autoAdjust="0"/>
  </p:normalViewPr>
  <p:slideViewPr>
    <p:cSldViewPr snapToGrid="0">
      <p:cViewPr varScale="1">
        <p:scale>
          <a:sx n="59" d="100"/>
          <a:sy n="59" d="100"/>
        </p:scale>
        <p:origin x="11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D01C0-F1CB-45EF-BE4E-0E8034D189E3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3B444-EEE7-4AE3-9AEA-3F0D047BDC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61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74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36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11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046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58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</a:p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 Nicolas Gallagher, the Engineering Lead for Twitter Lite, notes: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461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93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19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78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39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20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49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43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36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01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5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14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95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58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70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56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58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49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74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64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7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08/05/2018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1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AC6C8B-B939-4E11-9ED2-7567FD78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96" y="1681707"/>
            <a:ext cx="6628407" cy="2498909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8C68CA03-C6C7-4CE2-9D28-FA081041C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Conhecendo um pouco sobre o futuro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9E1FC2-29FE-4E60-93CA-6BDEF1C324AF}"/>
              </a:ext>
            </a:extLst>
          </p:cNvPr>
          <p:cNvSpPr txBox="1"/>
          <p:nvPr/>
        </p:nvSpPr>
        <p:spPr>
          <a:xfrm>
            <a:off x="7123814" y="6368902"/>
            <a:ext cx="497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https://github.com/juninmd/apresentacao-pwa</a:t>
            </a:r>
          </a:p>
        </p:txBody>
      </p:sp>
    </p:spTree>
    <p:extLst>
      <p:ext uri="{BB962C8B-B14F-4D97-AF65-F5344CB8AC3E}">
        <p14:creationId xmlns:p14="http://schemas.microsoft.com/office/powerpoint/2010/main" val="252686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3217"/>
          </a:xfrm>
        </p:spPr>
        <p:txBody>
          <a:bodyPr/>
          <a:lstStyle/>
          <a:p>
            <a:r>
              <a:rPr lang="pt-BR" dirty="0"/>
              <a:t>Na visão do desenvolvedor</a:t>
            </a:r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13" y="1477108"/>
            <a:ext cx="8947973" cy="5039122"/>
          </a:xfrm>
        </p:spPr>
      </p:pic>
    </p:spTree>
    <p:extLst>
      <p:ext uri="{BB962C8B-B14F-4D97-AF65-F5344CB8AC3E}">
        <p14:creationId xmlns:p14="http://schemas.microsoft.com/office/powerpoint/2010/main" val="27831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484632"/>
            <a:ext cx="11760591" cy="1133153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5064369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Normalmente o desenvolvedor é cobrado para desenvolver o app nas plataformas mais utilizadas, logo, no mínimo, terá que desenvolver para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desenvolvimento não é tão simples, por exemplo, os códigos são muito verbosos, processos de build demorados.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experiente e mais volumosa.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necessário possuir máquinas mais potentes para conseguir executar programas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>
            <a:normAutofit/>
          </a:bodyPr>
          <a:lstStyle/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 marL="0" indent="0">
              <a:buNone/>
            </a:pPr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9FFD-759A-41CB-B17C-5A63C3F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outros tipos de app?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4330C-0A60-4F98-9A3D-0958687C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Sim! Existem por exemplo tecnologias que interpretam uma linguagem X, e funcionam de forma equivalente ao código nativo, podemos citar como exemplo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Flutter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Nativescript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... etc.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Também existe o que é chamado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Apache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Phonegap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), permite que desenvolvedores utilizem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5 +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para transformar em aplicativos.</a:t>
            </a:r>
          </a:p>
        </p:txBody>
      </p:sp>
    </p:spTree>
    <p:extLst>
      <p:ext uri="{BB962C8B-B14F-4D97-AF65-F5344CB8AC3E}">
        <p14:creationId xmlns:p14="http://schemas.microsoft.com/office/powerpoint/2010/main" val="117802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24776" cy="1320800"/>
          </a:xfrm>
        </p:spPr>
        <p:txBody>
          <a:bodyPr>
            <a:normAutofit/>
          </a:bodyPr>
          <a:lstStyle/>
          <a:p>
            <a:r>
              <a:rPr lang="pt-BR" dirty="0"/>
              <a:t>Sobre P.W.A.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já deve ter ouvido que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será o futuro! Pois bem, mas você já refletiu como isso poderá refletir em nossas vidas?</a:t>
            </a:r>
          </a:p>
          <a:p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utiliza o que é de mais moderno na web para entregar uma experiência próxima de aplicativos.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Construímos através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HTML5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 2015, o designer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Berriman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engenheiro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Chrome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Alex Russell, definiram ao termo "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“ para descrever novas funcionalidades suportadas pelos navegadores modernos.</a:t>
            </a:r>
          </a:p>
        </p:txBody>
      </p:sp>
    </p:spTree>
    <p:extLst>
      <p:ext uri="{BB962C8B-B14F-4D97-AF65-F5344CB8AC3E}">
        <p14:creationId xmlns:p14="http://schemas.microsoft.com/office/powerpoint/2010/main" val="21240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7" y="484632"/>
            <a:ext cx="11774658" cy="1609344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Não é a mesma coisa que o </a:t>
            </a:r>
            <a:r>
              <a:rPr lang="pt-BR" sz="4000" dirty="0" err="1"/>
              <a:t>Cordova</a:t>
            </a:r>
            <a:r>
              <a:rPr lang="pt-BR" sz="4000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527967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Ué, se isso é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dá na mesma?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Ehhhhhh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....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jeito nenhum,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trabalha utilizando um container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Agora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totalmente isento, ele acessa diretamente 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nativas do dispositivo móvel usando apenas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6" name="Imagem 5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2F3D6B21-F72B-4094-AC0A-49107864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8" y="232955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essoa, homem, telefone celular, telefone&#10;&#10;Descrição gerada com muito alta confiança">
            <a:extLst>
              <a:ext uri="{FF2B5EF4-FFF2-40B4-BE49-F238E27FC236}">
                <a16:creationId xmlns:a16="http://schemas.microsoft.com/office/drawing/2014/main" id="{01B7C16E-FA8F-417E-A6B4-B4D7D6B54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r="44789"/>
          <a:stretch/>
        </p:blipFill>
        <p:spPr>
          <a:xfrm>
            <a:off x="7990450" y="1780235"/>
            <a:ext cx="3235568" cy="47752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</a:t>
            </a:r>
            <a:r>
              <a:rPr lang="pt-BR" dirty="0"/>
              <a:t>visão</a:t>
            </a:r>
            <a:r>
              <a:rPr lang="en-US" dirty="0"/>
              <a:t> original de Steve Jobs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7745DB-54D3-4655-AE8F-380D87381005}"/>
              </a:ext>
            </a:extLst>
          </p:cNvPr>
          <p:cNvSpPr txBox="1"/>
          <p:nvPr/>
        </p:nvSpPr>
        <p:spPr>
          <a:xfrm>
            <a:off x="478303" y="1941342"/>
            <a:ext cx="7258928" cy="4432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Em 2007, no evento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Macworld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Conference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&amp; Expo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, Steve demonstrou que a sua visão para aplicativos no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Iphone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fossem na verdade aplicações web! 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Através do navegador Safari, os desenvolvedores iriam possuir acesso a diversas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nativas possibilitando por exemplo chamadas telefônicas.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Porém a ideia foi abandonada, logo liberaram 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SDKS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nativas para desenvolver com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e foi uma grande explosão a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Apple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Fonte: https://youtu.be/8Vq993Td6ys</a:t>
            </a:r>
          </a:p>
        </p:txBody>
      </p:sp>
    </p:spTree>
    <p:extLst>
      <p:ext uri="{BB962C8B-B14F-4D97-AF65-F5344CB8AC3E}">
        <p14:creationId xmlns:p14="http://schemas.microsoft.com/office/powerpoint/2010/main" val="150514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AAE712D-310C-44EF-8BFF-B36FD8EC11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EAD1A-B027-4B9A-A24A-89A37D87AB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682928-914B-4805-ADFF-96BEED05AE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4F2F8D-5ED2-45AD-9D95-F658D371F94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D7D6E82-EF4C-4C68-A720-4D319C114C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7B5F2D-49B3-40B6-AE99-D0FE877D5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B7449383-5E0D-4B52-9C5D-0A10DA801D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6D5DE-D2F6-4BA9-BBCD-19633CDDB1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0AE980-BBE8-4470-A863-4F76EF7F95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4CDE4A-E060-42C0-A8FD-A50B23D83E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886B6C-7A18-4E7D-A525-E95385CEC2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0545" y="5257800"/>
            <a:ext cx="1080904" cy="1080902"/>
          </a:xfrm>
          <a:prstGeom prst="ellipse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6952603-7F9B-487D-AE20-CAECCB0E71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18636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3E0647-8117-49A1-8275-C26206DD3D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16" r="-1" b="-1"/>
          <a:stretch/>
        </p:blipFill>
        <p:spPr>
          <a:xfrm>
            <a:off x="920837" y="1110053"/>
            <a:ext cx="4161302" cy="2742097"/>
          </a:xfrm>
          <a:prstGeom prst="rect">
            <a:avLst/>
          </a:prstGeom>
        </p:spPr>
      </p:pic>
      <p:pic>
        <p:nvPicPr>
          <p:cNvPr id="6" name="Imagem 5" descr="Uma imagem contendo chão, pessoa, homem, ao ar livre&#10;&#10;Descrição gerada com muito alta confiança">
            <a:extLst>
              <a:ext uri="{FF2B5EF4-FFF2-40B4-BE49-F238E27FC236}">
                <a16:creationId xmlns:a16="http://schemas.microsoft.com/office/drawing/2014/main" id="{B23F784E-F1C0-4D82-ACC7-729A6902BE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87" r="22988" b="2"/>
          <a:stretch/>
        </p:blipFill>
        <p:spPr>
          <a:xfrm>
            <a:off x="5236124" y="3292249"/>
            <a:ext cx="2494292" cy="239810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B2A3A64-9F3B-4A5D-BB4E-5D59A9FFEA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6125" y="1110053"/>
            <a:ext cx="2494292" cy="2027394"/>
          </a:xfrm>
          <a:prstGeom prst="rect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CCBAB9-728F-4D75-8F2E-87DAD10F01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5" y="4007514"/>
            <a:ext cx="4157330" cy="1682840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722" y="1432223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</a:rPr>
              <a:t>O que é um P.W.A?</a:t>
            </a:r>
          </a:p>
        </p:txBody>
      </p:sp>
    </p:spTree>
    <p:extLst>
      <p:ext uri="{BB962C8B-B14F-4D97-AF65-F5344CB8AC3E}">
        <p14:creationId xmlns:p14="http://schemas.microsoft.com/office/powerpoint/2010/main" val="125187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Progressivo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Para qualquer usuário, independente do navegador. </a:t>
            </a: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Caso um navegador não possua total suporte, é aplicado </a:t>
            </a:r>
            <a:r>
              <a:rPr lang="pt-BR" sz="3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polyfills</a:t>
            </a:r>
            <a:r>
              <a:rPr lang="pt-BR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fornecendo as funcionalidades necessárias.</a:t>
            </a:r>
            <a:endParaRPr lang="pt-BR" sz="32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gráficos vetoriais&#10;&#10;Descrição gerada com muito alta confiança">
            <a:extLst>
              <a:ext uri="{FF2B5EF4-FFF2-40B4-BE49-F238E27FC236}">
                <a16:creationId xmlns:a16="http://schemas.microsoft.com/office/drawing/2014/main" id="{DB55CF13-311C-4E01-BABE-DC99D15AC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08" y="3195027"/>
            <a:ext cx="2885460" cy="2885460"/>
          </a:xfrm>
          <a:prstGeom prst="rect">
            <a:avLst/>
          </a:prstGeom>
        </p:spPr>
      </p:pic>
      <p:pic>
        <p:nvPicPr>
          <p:cNvPr id="7" name="Imagem 6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3F309EA0-B81D-490B-9949-137FD1CA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04" y="2977345"/>
            <a:ext cx="3586405" cy="35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homem, céu, pessoa, ao ar livre&#10;&#10;Descrição gerada com muito alta confiança">
            <a:extLst>
              <a:ext uri="{FF2B5EF4-FFF2-40B4-BE49-F238E27FC236}">
                <a16:creationId xmlns:a16="http://schemas.microsoft.com/office/drawing/2014/main" id="{3DB46469-C770-4114-9508-667271B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9" y="895725"/>
            <a:ext cx="4053240" cy="50665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4400" dirty="0"/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6730276" cy="405079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22 Anos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 marL="0" indent="0"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237977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329837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6050981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6056289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6063285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4" y="5176815"/>
            <a:ext cx="1111202" cy="9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Responsivo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Feito para qualquer dispositivo: desktop, tablet e mobile.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1A6D3-2044-49CA-B24F-AD8FEA5F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1" y="2060493"/>
            <a:ext cx="8517646" cy="47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Conexão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5349606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Funciona mesmo se o usuário estiver offline.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Normalmente é utilizado alguns recursos de cache além de bancos de dados que sincronizam os registros no momento em que você estiver conectado.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44625A-407B-44B3-81D6-217F75177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535061"/>
            <a:ext cx="5760739" cy="5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Aparência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O usuário se sente em um aplicativo nativo.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7DC251-9C63-4733-B059-CBFFD160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7" y="1938641"/>
            <a:ext cx="8222418" cy="46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Atualização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Não é necessário baixar atualizações do aplicativo, ele sempre se mantem atualizado.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EDDA2E0-B690-4700-A472-847E29F5D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07" y="2453698"/>
            <a:ext cx="72294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4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Seguro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Somente com https.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pessoa, edifício, ao ar livre, homem&#10;&#10;Descrição gerada com muito alta confiança">
            <a:extLst>
              <a:ext uri="{FF2B5EF4-FFF2-40B4-BE49-F238E27FC236}">
                <a16:creationId xmlns:a16="http://schemas.microsoft.com/office/drawing/2014/main" id="{A3D98FDD-8CA4-49F9-8C0F-5F7DCA3D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4" y="2041093"/>
            <a:ext cx="8688533" cy="42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verde&#10;&#10;Descrição gerada com muito alta confiança">
            <a:extLst>
              <a:ext uri="{FF2B5EF4-FFF2-40B4-BE49-F238E27FC236}">
                <a16:creationId xmlns:a16="http://schemas.microsoft.com/office/drawing/2014/main" id="{6329F320-A5C5-421F-9AD7-89C56AA3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31276"/>
          <a:stretch/>
        </p:blipFill>
        <p:spPr>
          <a:xfrm>
            <a:off x="5917766" y="947120"/>
            <a:ext cx="5951951" cy="4963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Linkável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É possível adicionar um ícone na tela principal do *smartphone *com apenas um clique.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Compartilhe facilmente por URL, não requer instalação complexa.</a:t>
            </a:r>
          </a:p>
        </p:txBody>
      </p:sp>
    </p:spTree>
    <p:extLst>
      <p:ext uri="{BB962C8B-B14F-4D97-AF65-F5344CB8AC3E}">
        <p14:creationId xmlns:p14="http://schemas.microsoft.com/office/powerpoint/2010/main" val="223460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mantendo, mão, telefone celular&#10;&#10;Descrição gerada com muito alta confiança">
            <a:extLst>
              <a:ext uri="{FF2B5EF4-FFF2-40B4-BE49-F238E27FC236}">
                <a16:creationId xmlns:a16="http://schemas.microsoft.com/office/drawing/2014/main" id="{8CE0DAF9-E1D4-42F6-BE13-7AE1A57DE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292"/>
          <a:stretch/>
        </p:blipFill>
        <p:spPr>
          <a:xfrm>
            <a:off x="498763" y="634949"/>
            <a:ext cx="5153998" cy="55881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018" y="484632"/>
            <a:ext cx="5290052" cy="1609344"/>
          </a:xfrm>
        </p:spPr>
        <p:txBody>
          <a:bodyPr>
            <a:normAutofit/>
          </a:bodyPr>
          <a:lstStyle/>
          <a:p>
            <a:r>
              <a:rPr lang="pt-BR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Engajável</a:t>
            </a:r>
            <a:endParaRPr lang="pt-BR" sz="3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7" y="1730830"/>
            <a:ext cx="5363941" cy="448315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Através de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notifications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o usuário pode ser constantemente engajado.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As notificações funcionam exatamente iguais a dos apps nativos.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Podendo ser implementado via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signal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como exemplo.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7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88A6F5-8D1F-4A9E-A403-66331D0DD2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024FCB-4926-410B-85FF-191ADB1EE6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7D6E4A-46B6-44CC-AC6E-2DD00DABA6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FD3B47-DA6C-4208-B8BE-7ECBC7ECB57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0E4DF5-9537-49C7-A006-BCEC784A20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0DD2DF-8124-4BFB-9ADA-DC59BF103C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02DA6-E584-4517-A6D6-1C8C7C644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4AA2CF-EC8D-47BA-A8D6-B9C5A83E64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A4B542-4D09-4111-9DB2-C5D5DD11C1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Uma imagem contendo pessoa, homem, mantendo, jogo esportivo&#10;&#10;Descrição gerada com muito alta confiança">
            <a:extLst>
              <a:ext uri="{FF2B5EF4-FFF2-40B4-BE49-F238E27FC236}">
                <a16:creationId xmlns:a16="http://schemas.microsoft.com/office/drawing/2014/main" id="{E9F1410E-3208-4FF1-BCD0-D633C5B0B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7" y="1054100"/>
            <a:ext cx="5081364" cy="438267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F8BFD3-A2B2-4B18-84FD-D155AA7CBF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3C14EE-4DCC-429A-8150-FDF72C7A0F3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936C92-9CCE-4328-8312-FE39E32B5E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4FE00C-716C-4971-8BBE-F1177202D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20" y="1054100"/>
            <a:ext cx="4615180" cy="3736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200" b="1" kern="1200" cap="none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Existem alternativas ao P.W.A?</a:t>
            </a:r>
          </a:p>
        </p:txBody>
      </p:sp>
    </p:spTree>
    <p:extLst>
      <p:ext uri="{BB962C8B-B14F-4D97-AF65-F5344CB8AC3E}">
        <p14:creationId xmlns:p14="http://schemas.microsoft.com/office/powerpoint/2010/main" val="3666412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014873"/>
              </p:ext>
            </p:extLst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&#10;&#10;Descrição gerada com muito alta confiança">
            <a:extLst>
              <a:ext uri="{FF2B5EF4-FFF2-40B4-BE49-F238E27FC236}">
                <a16:creationId xmlns:a16="http://schemas.microsoft.com/office/drawing/2014/main" id="{6BF74239-2361-4BFD-8FF8-A2479E6F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8" y="200616"/>
            <a:ext cx="9807382" cy="6456767"/>
          </a:xfrm>
        </p:spPr>
      </p:pic>
    </p:spTree>
    <p:extLst>
      <p:ext uri="{BB962C8B-B14F-4D97-AF65-F5344CB8AC3E}">
        <p14:creationId xmlns:p14="http://schemas.microsoft.com/office/powerpoint/2010/main" val="17989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frequência que você acessa todos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de espaço você consome com 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tempo demora para baixar e instalar um app?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diferença entre um app e um site?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Como você imagina daqui alguns anos os apps atuais?</a:t>
            </a:r>
          </a:p>
        </p:txBody>
      </p:sp>
    </p:spTree>
    <p:extLst>
      <p:ext uri="{BB962C8B-B14F-4D97-AF65-F5344CB8AC3E}">
        <p14:creationId xmlns:p14="http://schemas.microsoft.com/office/powerpoint/2010/main" val="3701931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19597"/>
              </p:ext>
            </p:extLst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Existe isso tudo de tecnologia?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incrível que pareça, não! Ainda existem diversos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frameworks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bibliotecas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que proporcionam a criação de um aplicativo.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Cabe a você escolher qual provê o melhor custo e beneficio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Uma imagem contendo monitor&#10;&#10;Descrição gerada com alta confiança">
            <a:extLst>
              <a:ext uri="{FF2B5EF4-FFF2-40B4-BE49-F238E27FC236}">
                <a16:creationId xmlns:a16="http://schemas.microsoft.com/office/drawing/2014/main" id="{6556F946-F9C8-43E0-803D-290D94AFC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0" y="2093976"/>
            <a:ext cx="4978811" cy="37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2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 descr="Uma imagem contendo interior, pessoa, parede&#10;&#10;Descrição gerada com alta confiança">
            <a:extLst>
              <a:ext uri="{FF2B5EF4-FFF2-40B4-BE49-F238E27FC236}">
                <a16:creationId xmlns:a16="http://schemas.microsoft.com/office/drawing/2014/main" id="{0115A98D-05AA-4D79-B606-387EAA59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40" y="2093976"/>
            <a:ext cx="4773168" cy="35798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P.W.A. vai matar os APPS?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7"/>
            <a:ext cx="5074920" cy="4067121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não, mas a tendência é que cada vez mais os apps nativos percam uma parcela do mercado.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Ainda existe uma certa resistência, até cultural para acostumarem com os novos padrões.</a:t>
            </a:r>
          </a:p>
        </p:txBody>
      </p:sp>
    </p:spTree>
    <p:extLst>
      <p:ext uri="{BB962C8B-B14F-4D97-AF65-F5344CB8AC3E}">
        <p14:creationId xmlns:p14="http://schemas.microsoft.com/office/powerpoint/2010/main" val="3709280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Devo fazer tudo em P.W.A.?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41" y="2168621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mais que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ofereça diversas possibilidades, você deve analisar bem qual é a sua necessidade de negócio.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Mas sim! De preferência sempre a estar dentro dos padrões de um P.W.A. você terá muito menos trabalho no futuro.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pessoa, parede, homem, interior&#10;&#10;Descrição gerada com muito alta confiança">
            <a:extLst>
              <a:ext uri="{FF2B5EF4-FFF2-40B4-BE49-F238E27FC236}">
                <a16:creationId xmlns:a16="http://schemas.microsoft.com/office/drawing/2014/main" id="{720AEC04-B9A4-4334-B578-2161652C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44" y="2304661"/>
            <a:ext cx="5213605" cy="29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8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P.W.A?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827" y="5992428"/>
            <a:ext cx="10058400" cy="579267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937709-5E30-4E80-9798-64393257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86" y="2203542"/>
            <a:ext cx="6175529" cy="34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AliExpress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782A0CB-E29C-4E73-BF4E-CBDC9BFD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86000"/>
            <a:ext cx="7550369" cy="3167742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1643F7-F9B2-4390-A0BE-2450252F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73" y="581025"/>
            <a:ext cx="2752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1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Alibaba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3F7115-567B-4A93-AF57-EA8B7687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482" y="561975"/>
            <a:ext cx="2809875" cy="5610225"/>
          </a:xfrm>
          <a:prstGeom prst="rect">
            <a:avLst/>
          </a:prstGeom>
        </p:spPr>
      </p:pic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2285999"/>
            <a:ext cx="7737782" cy="2596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76%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conversões nos navegadores.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ativos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no iOS; 30% no Android.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4X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interações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Homescreen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027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0254"/>
          </a:xfrm>
        </p:spPr>
        <p:txBody>
          <a:bodyPr/>
          <a:lstStyle/>
          <a:p>
            <a:r>
              <a:rPr lang="pt-BR" dirty="0"/>
              <a:t>Twitter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1661339"/>
            <a:ext cx="7737782" cy="4380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65%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página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75%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tweets.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20%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diminuição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deixas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rejeições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Requer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3% do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espaço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comparação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aplicativo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7413D9-B521-4035-81E6-3FBCFE3D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722" y="1342481"/>
            <a:ext cx="2802754" cy="34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4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Uber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D5449-981A-42B4-A316-BA1DF149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8" y="2212093"/>
            <a:ext cx="5286331" cy="2992791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Sua versão P.W.A funciona exatamente como a versão App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Mais simples e prática que a versão nativa.</a:t>
            </a:r>
          </a:p>
        </p:txBody>
      </p:sp>
    </p:spTree>
    <p:extLst>
      <p:ext uri="{BB962C8B-B14F-4D97-AF65-F5344CB8AC3E}">
        <p14:creationId xmlns:p14="http://schemas.microsoft.com/office/powerpoint/2010/main" val="1214243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Instagram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versão ainda não está equivalente ao nativo, mas segue bem próxima.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 temos algumas funcionalidades como cortar fotos, ou ajustar a foto.</a:t>
            </a:r>
          </a:p>
        </p:txBody>
      </p:sp>
      <p:pic>
        <p:nvPicPr>
          <p:cNvPr id="7" name="Imagem 6" descr="Uma imagem contendo cachorro, sentado, olhando, água&#10;&#10;Descrição gerada com muito alta confiança">
            <a:extLst>
              <a:ext uri="{FF2B5EF4-FFF2-40B4-BE49-F238E27FC236}">
                <a16:creationId xmlns:a16="http://schemas.microsoft.com/office/drawing/2014/main" id="{04B98F27-37EF-4398-A5D9-F903400A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76" y="636525"/>
            <a:ext cx="3112261" cy="55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Um pouco de história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Desde o surgimento dos dispositivos móveis modernos, ocorreram muitos debates e histórias sobre o desenvolvimento de aplicativos para as diversas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Nunca foi fácil a vida dos desenvolvedores, por existirem plataformas distintas, tanto como antigamente, tanto como hoje, existem muitas possibilidades.</a:t>
            </a:r>
          </a:p>
        </p:txBody>
      </p:sp>
    </p:spTree>
    <p:extLst>
      <p:ext uri="{BB962C8B-B14F-4D97-AF65-F5344CB8AC3E}">
        <p14:creationId xmlns:p14="http://schemas.microsoft.com/office/powerpoint/2010/main" val="103694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Telegram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Ao contrário 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que possui uma versão web horrível, o telegrama se destaca por ser realmente flexível, tendo disponibilidade 100% independente da plataforma.</a:t>
            </a:r>
          </a:p>
        </p:txBody>
      </p:sp>
      <p:pic>
        <p:nvPicPr>
          <p:cNvPr id="6" name="Imagem 5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B26874D-A660-4D3B-AE83-3BEA9F9C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328" y="357909"/>
            <a:ext cx="3270539" cy="58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72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Tinder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Comparando com o tamanho do app nativo, ele caiu de 30mb para 2.8mb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Cortou o tempo de carregamento de 11.91s para 4.69s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1F6627-AA84-48E1-9147-92CEE22B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99" y="1423987"/>
            <a:ext cx="2009775" cy="4010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E76FD2-87E9-4128-8C68-4760ED4D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03" y="333375"/>
            <a:ext cx="28194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usuários... significa</a:t>
            </a:r>
          </a:p>
        </p:txBody>
      </p:sp>
      <p:pic>
        <p:nvPicPr>
          <p:cNvPr id="6" name="Espaço Reservado para Conteúdo 5" descr="Uma imagem contendo interior, parede, foto&#10;&#10;Descrição gerada com alta confiança">
            <a:extLst>
              <a:ext uri="{FF2B5EF4-FFF2-40B4-BE49-F238E27FC236}">
                <a16:creationId xmlns:a16="http://schemas.microsoft.com/office/drawing/2014/main" id="{8B751361-5ECB-4597-9757-E076D03FE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20" y="1728559"/>
            <a:ext cx="8518979" cy="4755575"/>
          </a:xfrm>
        </p:spPr>
      </p:pic>
    </p:spTree>
    <p:extLst>
      <p:ext uri="{BB962C8B-B14F-4D97-AF65-F5344CB8AC3E}">
        <p14:creationId xmlns:p14="http://schemas.microsoft.com/office/powerpoint/2010/main" val="278999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onitor, parede, equipamentos eletrônicos&#10;&#10;Descrição gerada com muito alta confiança">
            <a:extLst>
              <a:ext uri="{FF2B5EF4-FFF2-40B4-BE49-F238E27FC236}">
                <a16:creationId xmlns:a16="http://schemas.microsoft.com/office/drawing/2014/main" id="{1D2B0E6C-531D-4BE2-8C2B-062F307D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17264"/>
            <a:ext cx="6912217" cy="4233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Onde encontro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A Microsoft desenvolveu uma funcionalidade no </a:t>
            </a:r>
            <a:r>
              <a:rPr lang="pt-BR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que permite indexar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Espalhadas pela web dentro da </a:t>
            </a:r>
            <a:r>
              <a:rPr lang="pt-BR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da loja.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Você pode utilizar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no seu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por exemplo!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Outros sites também possuem índices como:</a:t>
            </a: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8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7" y="484632"/>
            <a:ext cx="11190912" cy="1609344"/>
          </a:xfrm>
        </p:spPr>
        <p:txBody>
          <a:bodyPr>
            <a:normAutofit/>
          </a:bodyPr>
          <a:lstStyle/>
          <a:p>
            <a:r>
              <a:rPr lang="pt-BR" dirty="0"/>
              <a:t>É difícil desenvolver um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2825"/>
            <a:ext cx="3412671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Pode parecer complicado no começo.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Mas vamos provar o quanto pode ser simples e divertido!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9A7AFD-8886-4907-8744-118A5D90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1751004"/>
            <a:ext cx="7649555" cy="43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0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Falando um pouco de código</a:t>
            </a:r>
          </a:p>
        </p:txBody>
      </p:sp>
      <p:pic>
        <p:nvPicPr>
          <p:cNvPr id="6" name="Espaço Reservado para Conteúdo 5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ACD722BA-D34E-4779-8FD8-F32EFC047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08" y="1757253"/>
            <a:ext cx="8434957" cy="4708671"/>
          </a:xfrm>
        </p:spPr>
      </p:pic>
    </p:spTree>
    <p:extLst>
      <p:ext uri="{BB962C8B-B14F-4D97-AF65-F5344CB8AC3E}">
        <p14:creationId xmlns:p14="http://schemas.microsoft.com/office/powerpoint/2010/main" val="3545201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/>
              <a:t>O que é Service </a:t>
            </a:r>
            <a:r>
              <a:rPr lang="pt-BR" dirty="0" err="1"/>
              <a:t>Worker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6390675" cy="403617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É um script que seu navegador executa em segundo plano.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Possibilitando recursos que não precisam de uma página da Web ou de interação do usuário.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Atualmente, já incluem recursos como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notificações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sincronização em segundo plano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965EFF-66E0-4D1F-818B-66263C0DBA5A}"/>
              </a:ext>
            </a:extLst>
          </p:cNvPr>
          <p:cNvSpPr txBox="1">
            <a:spLocks/>
          </p:cNvSpPr>
          <p:nvPr/>
        </p:nvSpPr>
        <p:spPr>
          <a:xfrm>
            <a:off x="663267" y="5494789"/>
            <a:ext cx="8702281" cy="106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https://braziljs.org/blog/service-worker-a-revolucao-da-plataforma-web/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https://developers.google.com/web/fundamentals/primers/service-workers/?hl=pt-br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céu, interior&#10;&#10;Descrição gerada com muito alta confiança">
            <a:extLst>
              <a:ext uri="{FF2B5EF4-FFF2-40B4-BE49-F238E27FC236}">
                <a16:creationId xmlns:a16="http://schemas.microsoft.com/office/drawing/2014/main" id="{482A8C4A-B111-4984-B222-B3769484A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3" y="16110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6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Web App </a:t>
            </a:r>
            <a:r>
              <a:rPr lang="pt-BR" dirty="0" err="1"/>
              <a:t>Manifest</a:t>
            </a:r>
            <a:r>
              <a:rPr lang="pt-BR" dirty="0"/>
              <a:t>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875484"/>
            <a:ext cx="5454494" cy="3298426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um simples arquivo em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responsável por parametrizar algumas configurações de aparência do aplicativo, como por exemplo, qual será sua cor primária? Qual será seu ícone? Como será chamado o atalho na área de trabalho?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Também conhecido como:</a:t>
            </a:r>
          </a:p>
          <a:p>
            <a:pPr lvl="1"/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manifest.json</a:t>
            </a:r>
            <a:endParaRPr lang="pt-BR" sz="20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629EABDF-B6E1-4BBB-ADE4-FD867BB985FD}"/>
              </a:ext>
            </a:extLst>
          </p:cNvPr>
          <p:cNvSpPr txBox="1">
            <a:spLocks/>
          </p:cNvSpPr>
          <p:nvPr/>
        </p:nvSpPr>
        <p:spPr>
          <a:xfrm>
            <a:off x="1063752" y="5402510"/>
            <a:ext cx="10058400" cy="970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https://developer.mozilla.org/en-US/docs/Web/Manifest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https://developers.google.com/web/fundamentals/web-app-manifest/?hl=en</a:t>
            </a:r>
          </a:p>
        </p:txBody>
      </p:sp>
      <p:pic>
        <p:nvPicPr>
          <p:cNvPr id="10" name="Imagem 9" descr="Uma imagem contendo pessoa, grama, ao ar livre, multidão&#10;&#10;Descrição gerada com muito alta confiança">
            <a:extLst>
              <a:ext uri="{FF2B5EF4-FFF2-40B4-BE49-F238E27FC236}">
                <a16:creationId xmlns:a16="http://schemas.microsoft.com/office/drawing/2014/main" id="{D8D9D23F-9F11-405C-BE2C-AF270250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62" y="1844490"/>
            <a:ext cx="5229136" cy="39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8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A4EE5F00-8267-40F8-A1C3-A520088D7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431859"/>
            <a:ext cx="6912217" cy="200454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pt-BR" sz="3600"/>
              <a:t>Onde posso publicar?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Precisamos de um servidor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para isso podemos utilizar a plataforma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google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como exemplo.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Além de ser gratuito, é muito simples de ser utilizado!</a:t>
            </a:r>
          </a:p>
        </p:txBody>
      </p:sp>
    </p:spTree>
    <p:extLst>
      <p:ext uri="{BB962C8B-B14F-4D97-AF65-F5344CB8AC3E}">
        <p14:creationId xmlns:p14="http://schemas.microsoft.com/office/powerpoint/2010/main" val="310553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frameworks utilizar?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1" y="5682342"/>
            <a:ext cx="9811077" cy="669471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https://blog.ionicframework.com/how-to-make-pwas-with-ionic/</a:t>
            </a:r>
          </a:p>
        </p:txBody>
      </p:sp>
      <p:pic>
        <p:nvPicPr>
          <p:cNvPr id="4" name="Imagem 3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739D5016-452E-42E7-88B0-F3F5122A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76" y="2225092"/>
            <a:ext cx="4743450" cy="2667000"/>
          </a:xfrm>
          <a:prstGeom prst="rect">
            <a:avLst/>
          </a:prstGeom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9E8B22C9-8154-4957-A136-15A1F2DD97DD}"/>
              </a:ext>
            </a:extLst>
          </p:cNvPr>
          <p:cNvSpPr txBox="1">
            <a:spLocks/>
          </p:cNvSpPr>
          <p:nvPr/>
        </p:nvSpPr>
        <p:spPr>
          <a:xfrm>
            <a:off x="818823" y="2381669"/>
            <a:ext cx="5843234" cy="251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9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69C13A-1B20-4878-92D0-02D541E3B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99" y="2193036"/>
            <a:ext cx="3121190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Android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7" y="2121408"/>
            <a:ext cx="6862949" cy="40507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Desde a versão 1.5 o Android disponibilizou sua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para a comunidade de desenvolvimento, possibilitando a criação de aplicativos nativos.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Toda a lógica de tais aplicativos poderiam ser desenvolvidos através da linguagem de programação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 uma linguagem muito popular na época e até hoje, trouxe o interesse de muitos desenvolvedores, fazendo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possuir a maior gama de aplicativos.</a:t>
            </a:r>
          </a:p>
        </p:txBody>
      </p:sp>
    </p:spTree>
    <p:extLst>
      <p:ext uri="{BB962C8B-B14F-4D97-AF65-F5344CB8AC3E}">
        <p14:creationId xmlns:p14="http://schemas.microsoft.com/office/powerpoint/2010/main" val="1257957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Espaço Reservado para Conteúdo 8" descr="Uma imagem contendo pessoa, parede, interior, homem&#10;&#10;Descrição gerada com muito alta confiança">
            <a:extLst>
              <a:ext uri="{FF2B5EF4-FFF2-40B4-BE49-F238E27FC236}">
                <a16:creationId xmlns:a16="http://schemas.microsoft.com/office/drawing/2014/main" id="{10F46BDF-1F7E-4510-BA37-B02573F3C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28" y="1902078"/>
            <a:ext cx="7952508" cy="4471290"/>
          </a:xfrm>
        </p:spPr>
      </p:pic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conhecimento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244"/>
            <a:ext cx="10058400" cy="4639112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https://blog.minnisell.com/mas-afinal-de-contas-o-que-%C3%A9-um-progressive-web-app-8cd727a8fe46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https://pwa.rocks/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https://vizir.com.br/2017/08/o-que-e-pwa-progressive-web-app-porque-isso-pode-aumentar-seus-resultados-mobile/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https://blog.ionicframework.com/what-is-a-progressive-web-app/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https://www.recode.net/2016/6/8/11883518/app-boom-over-snapchat-uber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https://tableless.com.br/introducao-aos-progressive-web-apps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https://platform-status.mozilla.org/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https://developers.google.com/web/fundamentals/primers/service-workers/?hl=pt-br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https://www.pwastats.com/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1"/>
              </a:rPr>
              <a:t>https://www.windowsteam.com.br/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https://mofluid.com/blog/10-best-progressive-web-apps/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5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pessoa, mão, mantendo&#10;&#10;Descrição gerada com muito alta confiança">
            <a:extLst>
              <a:ext uri="{FF2B5EF4-FFF2-40B4-BE49-F238E27FC236}">
                <a16:creationId xmlns:a16="http://schemas.microsoft.com/office/drawing/2014/main" id="{FB725700-7D66-44E2-8ABF-452CDBFB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1930"/>
          <a:stretch/>
        </p:blipFill>
        <p:spPr>
          <a:xfrm>
            <a:off x="1049092" y="2193036"/>
            <a:ext cx="3261954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Windows Phone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829" y="1758462"/>
            <a:ext cx="6482419" cy="44137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Microsoft não queria deixar de ter seu próprio sistema operacional mobile e foi lançado em 2010, (talvez um pouco tarde) o Windows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 seu diferencial de possuir a interface metro, integração nativa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Desktop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foi o bastante.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Seu suporte foi encerrado em 2017 e foi substituído pelo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Mobile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mas que infelizmente não teve apoio dos desenvolvedores, não possuindo tantos aplicativos quanto seus rivais.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1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3308"/>
            <a:ext cx="10058400" cy="1133217"/>
          </a:xfrm>
        </p:spPr>
        <p:txBody>
          <a:bodyPr/>
          <a:lstStyle/>
          <a:p>
            <a:r>
              <a:rPr lang="pt-BR" dirty="0"/>
              <a:t>Na visão do usuário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2014927"/>
            <a:ext cx="7924208" cy="4499620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/>
              <a:t>Como encontro apps atualmente?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91175"/>
            <a:ext cx="10058400" cy="1937825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Play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logado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começa a ser feito o download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04615"/>
            <a:ext cx="8061959" cy="27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146958"/>
            <a:ext cx="11760591" cy="1420586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499607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serem aplicativos, são como programas de computador, podemos fazer a analogia como ter o pacote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instalado no computador. E isso consome muito espaço físico, por exemplo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consome só de estar instalado 35.74 MB, um outro exemplo é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ele consome 35.74 MB (sem contar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cache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podendo ultrapassar facilmente os 150 MB).</a:t>
            </a:r>
          </a:p>
          <a:p>
            <a:pPr marL="0" indent="0">
              <a:buNone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Quando as lojas disponibilizam novas versões, as atualizações não são instantâneas e as vezes até encerram do nada enquanto estamos utilizando para atualizar.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é o mesmo app para cada plataforma, as vezes uma possui atualizações mais rápidas do que as outras.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Aplicativos gratuitos podem possuir muitas propagandas.</a:t>
            </a:r>
          </a:p>
        </p:txBody>
      </p:sp>
    </p:spTree>
    <p:extLst>
      <p:ext uri="{BB962C8B-B14F-4D97-AF65-F5344CB8AC3E}">
        <p14:creationId xmlns:p14="http://schemas.microsoft.com/office/powerpoint/2010/main" val="1097559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Tipo de Madeira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848</TotalTime>
  <Words>2350</Words>
  <Application>Microsoft Office PowerPoint</Application>
  <PresentationFormat>Widescreen</PresentationFormat>
  <Paragraphs>370</Paragraphs>
  <Slides>52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0" baseType="lpstr">
      <vt:lpstr>Arial</vt:lpstr>
      <vt:lpstr>Bookman Old Style</vt:lpstr>
      <vt:lpstr>Calibri</vt:lpstr>
      <vt:lpstr>Century Gothic</vt:lpstr>
      <vt:lpstr>Rockwell Extra Bold</vt:lpstr>
      <vt:lpstr>Segoe UI</vt:lpstr>
      <vt:lpstr>Wingdings</vt:lpstr>
      <vt:lpstr>Tipo de Madeira</vt:lpstr>
      <vt:lpstr>Apresentação do PowerPoint</vt:lpstr>
      <vt:lpstr>Quem sou eu?</vt:lpstr>
      <vt:lpstr>Questions!</vt:lpstr>
      <vt:lpstr>Um pouco de história</vt:lpstr>
      <vt:lpstr>Android</vt:lpstr>
      <vt:lpstr>Windows Phone</vt:lpstr>
      <vt:lpstr>Na visão do usuário</vt:lpstr>
      <vt:lpstr>Como encontro apps atualmente?</vt:lpstr>
      <vt:lpstr>Quais são os problemas mais comuns?</vt:lpstr>
      <vt:lpstr>Os benefícios dos apps</vt:lpstr>
      <vt:lpstr>Na visão do desenvolvedor</vt:lpstr>
      <vt:lpstr>Quais são os problemas mais comuns?</vt:lpstr>
      <vt:lpstr>Os benefícios dos apps</vt:lpstr>
      <vt:lpstr>Existem outros tipos de app?</vt:lpstr>
      <vt:lpstr>Sobre P.W.A.</vt:lpstr>
      <vt:lpstr>Não é a mesma coisa que o Cordova?</vt:lpstr>
      <vt:lpstr>A visão original de Steve Jobs</vt:lpstr>
      <vt:lpstr>O que é um P.W.A?</vt:lpstr>
      <vt:lpstr>Progressivo</vt:lpstr>
      <vt:lpstr>Responsivo</vt:lpstr>
      <vt:lpstr>Conexão</vt:lpstr>
      <vt:lpstr>Aparência</vt:lpstr>
      <vt:lpstr>Atualização</vt:lpstr>
      <vt:lpstr>Seguro</vt:lpstr>
      <vt:lpstr>Linkável</vt:lpstr>
      <vt:lpstr>Engajável</vt:lpstr>
      <vt:lpstr>Existem alternativas ao P.W.A?</vt:lpstr>
      <vt:lpstr>Comparativo entre as tecnologias atuais</vt:lpstr>
      <vt:lpstr>Apresentação do PowerPoint</vt:lpstr>
      <vt:lpstr>Comparativo entre as tecnologias atuais</vt:lpstr>
      <vt:lpstr>Existe isso tudo de tecnologia?</vt:lpstr>
      <vt:lpstr>P.W.A. vai matar os APPS?</vt:lpstr>
      <vt:lpstr>Devo fazer tudo em P.W.A.?</vt:lpstr>
      <vt:lpstr>Quem está usando P.W.A?</vt:lpstr>
      <vt:lpstr>AliExpress</vt:lpstr>
      <vt:lpstr>Alibaba</vt:lpstr>
      <vt:lpstr>Twitter</vt:lpstr>
      <vt:lpstr>Uber</vt:lpstr>
      <vt:lpstr>Instagram</vt:lpstr>
      <vt:lpstr>Telegram</vt:lpstr>
      <vt:lpstr>Tinder</vt:lpstr>
      <vt:lpstr>Mais usuários... significa</vt:lpstr>
      <vt:lpstr>Onde encontro P.W.A?</vt:lpstr>
      <vt:lpstr>É difícil desenvolver um P.W.A?</vt:lpstr>
      <vt:lpstr>Falando um pouco de código</vt:lpstr>
      <vt:lpstr>O que é Service Worker?</vt:lpstr>
      <vt:lpstr>The Web App Manifest </vt:lpstr>
      <vt:lpstr>Onde posso publicar?</vt:lpstr>
      <vt:lpstr>Quais frameworks utilizar?</vt:lpstr>
      <vt:lpstr>Dúvidas?</vt:lpstr>
      <vt:lpstr>Muito Obrigado!</vt:lpstr>
      <vt:lpstr>Mais conhecimento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NASCIMENTO</dc:creator>
  <cp:lastModifiedBy>ANTONIO NASCIMENTO</cp:lastModifiedBy>
  <cp:revision>565</cp:revision>
  <dcterms:created xsi:type="dcterms:W3CDTF">2018-04-13T22:30:36Z</dcterms:created>
  <dcterms:modified xsi:type="dcterms:W3CDTF">2018-05-09T01:25:12Z</dcterms:modified>
</cp:coreProperties>
</file>